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gXDi4oXIIrfX6cRj8CY340y3Ni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8b9ec8ee3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g38b9ec8ee33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8b9ec8ee3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g38b9ec8ee33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8b9ec8ee3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8b9ec8ee33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7022250" y="6504918"/>
            <a:ext cx="4243500" cy="10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0" lIns="254000" spcFirstLastPara="1" rIns="254000" wrap="square" tIns="254000">
            <a:noAutofit/>
          </a:bodyPr>
          <a:lstStyle/>
          <a:p>
            <a:pPr indent="0" lvl="0" marL="0" marR="0" rtl="0" algn="ctr">
              <a:lnSpc>
                <a:spcPct val="1026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 1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26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 2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26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sz="3000"/>
          </a:p>
          <a:p>
            <a:pPr indent="0" lvl="0" marL="0" rtl="0" algn="ctr">
              <a:lnSpc>
                <a:spcPct val="1026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Instituição</a:t>
            </a:r>
            <a:endParaRPr b="1" sz="3000"/>
          </a:p>
        </p:txBody>
      </p:sp>
      <p:sp>
        <p:nvSpPr>
          <p:cNvPr id="85" name="Google Shape;85;p1"/>
          <p:cNvSpPr txBox="1"/>
          <p:nvPr/>
        </p:nvSpPr>
        <p:spPr>
          <a:xfrm>
            <a:off x="1906661" y="4681792"/>
            <a:ext cx="14474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2"/>
          <p:cNvGrpSpPr/>
          <p:nvPr/>
        </p:nvGrpSpPr>
        <p:grpSpPr>
          <a:xfrm>
            <a:off x="457200" y="1847375"/>
            <a:ext cx="17450610" cy="7092224"/>
            <a:chOff x="0" y="0"/>
            <a:chExt cx="21338481" cy="11649513"/>
          </a:xfrm>
        </p:grpSpPr>
        <p:grpSp>
          <p:nvGrpSpPr>
            <p:cNvPr id="91" name="Google Shape;91;p2"/>
            <p:cNvGrpSpPr/>
            <p:nvPr/>
          </p:nvGrpSpPr>
          <p:grpSpPr>
            <a:xfrm>
              <a:off x="213271" y="167576"/>
              <a:ext cx="21125210" cy="11481937"/>
              <a:chOff x="0" y="0"/>
              <a:chExt cx="14104351" cy="7665972"/>
            </a:xfrm>
          </p:grpSpPr>
          <p:sp>
            <p:nvSpPr>
              <p:cNvPr id="92" name="Google Shape;92;p2"/>
              <p:cNvSpPr/>
              <p:nvPr/>
            </p:nvSpPr>
            <p:spPr>
              <a:xfrm>
                <a:off x="31750" y="31750"/>
                <a:ext cx="14040851" cy="7602471"/>
              </a:xfrm>
              <a:custGeom>
                <a:rect b="b" l="l" r="r" t="t"/>
                <a:pathLst>
                  <a:path extrusionOk="0" h="7602471" w="14040851">
                    <a:moveTo>
                      <a:pt x="13948141" y="7602471"/>
                    </a:moveTo>
                    <a:lnTo>
                      <a:pt x="92710" y="7602471"/>
                    </a:lnTo>
                    <a:cubicBezTo>
                      <a:pt x="41910" y="7602471"/>
                      <a:pt x="0" y="7560561"/>
                      <a:pt x="0" y="7509761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946871" y="0"/>
                    </a:lnTo>
                    <a:cubicBezTo>
                      <a:pt x="13997671" y="0"/>
                      <a:pt x="14039582" y="41910"/>
                      <a:pt x="14039582" y="92710"/>
                    </a:cubicBezTo>
                    <a:lnTo>
                      <a:pt x="14039582" y="7508491"/>
                    </a:lnTo>
                    <a:cubicBezTo>
                      <a:pt x="14040851" y="7560561"/>
                      <a:pt x="13998941" y="7602471"/>
                      <a:pt x="13948141" y="76024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0" y="0"/>
                <a:ext cx="14104351" cy="7665972"/>
              </a:xfrm>
              <a:custGeom>
                <a:rect b="b" l="l" r="r" t="t"/>
                <a:pathLst>
                  <a:path extrusionOk="0" h="7665972" w="14104351">
                    <a:moveTo>
                      <a:pt x="13979891" y="59690"/>
                    </a:moveTo>
                    <a:cubicBezTo>
                      <a:pt x="14015451" y="59690"/>
                      <a:pt x="14044661" y="88900"/>
                      <a:pt x="14044661" y="124460"/>
                    </a:cubicBezTo>
                    <a:lnTo>
                      <a:pt x="14044661" y="7541511"/>
                    </a:lnTo>
                    <a:cubicBezTo>
                      <a:pt x="14044661" y="7577072"/>
                      <a:pt x="14015451" y="7606281"/>
                      <a:pt x="13979891" y="7606281"/>
                    </a:cubicBezTo>
                    <a:lnTo>
                      <a:pt x="124460" y="7606281"/>
                    </a:lnTo>
                    <a:cubicBezTo>
                      <a:pt x="88900" y="7606281"/>
                      <a:pt x="59690" y="7577072"/>
                      <a:pt x="59690" y="7541511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79891" y="59690"/>
                    </a:lnTo>
                    <a:moveTo>
                      <a:pt x="13979891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541511"/>
                    </a:lnTo>
                    <a:cubicBezTo>
                      <a:pt x="0" y="7610091"/>
                      <a:pt x="55880" y="7665972"/>
                      <a:pt x="124460" y="7665972"/>
                    </a:cubicBezTo>
                    <a:lnTo>
                      <a:pt x="13979891" y="7665972"/>
                    </a:lnTo>
                    <a:cubicBezTo>
                      <a:pt x="14048471" y="7665972"/>
                      <a:pt x="14104351" y="7610091"/>
                      <a:pt x="14104351" y="7541511"/>
                    </a:cubicBezTo>
                    <a:lnTo>
                      <a:pt x="14104351" y="124460"/>
                    </a:lnTo>
                    <a:cubicBezTo>
                      <a:pt x="14104351" y="55880"/>
                      <a:pt x="14048471" y="0"/>
                      <a:pt x="139798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4" name="Google Shape;94;p2"/>
            <p:cNvGrpSpPr/>
            <p:nvPr/>
          </p:nvGrpSpPr>
          <p:grpSpPr>
            <a:xfrm>
              <a:off x="0" y="0"/>
              <a:ext cx="21046278" cy="11380992"/>
              <a:chOff x="0" y="0"/>
              <a:chExt cx="14051652" cy="7598576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31750" y="31750"/>
                <a:ext cx="13988152" cy="7535076"/>
              </a:xfrm>
              <a:custGeom>
                <a:rect b="b" l="l" r="r" t="t"/>
                <a:pathLst>
                  <a:path extrusionOk="0" h="7535076" w="13988152">
                    <a:moveTo>
                      <a:pt x="13895442" y="7535076"/>
                    </a:moveTo>
                    <a:lnTo>
                      <a:pt x="92710" y="7535076"/>
                    </a:lnTo>
                    <a:cubicBezTo>
                      <a:pt x="41910" y="7535076"/>
                      <a:pt x="0" y="7493165"/>
                      <a:pt x="0" y="7442365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894172" y="0"/>
                    </a:lnTo>
                    <a:cubicBezTo>
                      <a:pt x="13944972" y="0"/>
                      <a:pt x="13986883" y="41910"/>
                      <a:pt x="13986883" y="92710"/>
                    </a:cubicBezTo>
                    <a:lnTo>
                      <a:pt x="13986883" y="7441095"/>
                    </a:lnTo>
                    <a:cubicBezTo>
                      <a:pt x="13988152" y="7493165"/>
                      <a:pt x="13946242" y="7535076"/>
                      <a:pt x="13895442" y="75350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0" y="0"/>
                <a:ext cx="14051652" cy="7598576"/>
              </a:xfrm>
              <a:custGeom>
                <a:rect b="b" l="l" r="r" t="t"/>
                <a:pathLst>
                  <a:path extrusionOk="0" h="7598576" w="14051652">
                    <a:moveTo>
                      <a:pt x="13927192" y="59690"/>
                    </a:moveTo>
                    <a:cubicBezTo>
                      <a:pt x="13962752" y="59690"/>
                      <a:pt x="13991963" y="88900"/>
                      <a:pt x="13991963" y="124460"/>
                    </a:cubicBezTo>
                    <a:lnTo>
                      <a:pt x="13991963" y="7474116"/>
                    </a:lnTo>
                    <a:cubicBezTo>
                      <a:pt x="13991963" y="7509676"/>
                      <a:pt x="13962752" y="7538886"/>
                      <a:pt x="13927192" y="7538886"/>
                    </a:cubicBezTo>
                    <a:lnTo>
                      <a:pt x="124460" y="7538886"/>
                    </a:lnTo>
                    <a:cubicBezTo>
                      <a:pt x="88900" y="7538886"/>
                      <a:pt x="59690" y="7509676"/>
                      <a:pt x="59690" y="7474116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27192" y="59690"/>
                    </a:lnTo>
                    <a:moveTo>
                      <a:pt x="13927192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474116"/>
                    </a:lnTo>
                    <a:cubicBezTo>
                      <a:pt x="0" y="7542695"/>
                      <a:pt x="55880" y="7598576"/>
                      <a:pt x="124460" y="7598576"/>
                    </a:cubicBezTo>
                    <a:lnTo>
                      <a:pt x="13927192" y="7598576"/>
                    </a:lnTo>
                    <a:cubicBezTo>
                      <a:pt x="13995772" y="7598576"/>
                      <a:pt x="14051652" y="7542695"/>
                      <a:pt x="14051652" y="7474116"/>
                    </a:cubicBezTo>
                    <a:lnTo>
                      <a:pt x="14051652" y="124460"/>
                    </a:lnTo>
                    <a:cubicBezTo>
                      <a:pt x="14051652" y="55880"/>
                      <a:pt x="13995772" y="0"/>
                      <a:pt x="139271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7" name="Google Shape;97;p2"/>
          <p:cNvSpPr/>
          <p:nvPr/>
        </p:nvSpPr>
        <p:spPr>
          <a:xfrm>
            <a:off x="2031965" y="485346"/>
            <a:ext cx="14474674" cy="1078309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670493" y="2247900"/>
            <a:ext cx="16626908" cy="6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xxxxx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g38b9ec8ee33_0_49"/>
          <p:cNvGrpSpPr/>
          <p:nvPr/>
        </p:nvGrpSpPr>
        <p:grpSpPr>
          <a:xfrm>
            <a:off x="457200" y="1847375"/>
            <a:ext cx="17450844" cy="7092318"/>
            <a:chOff x="0" y="0"/>
            <a:chExt cx="21338768" cy="11649669"/>
          </a:xfrm>
        </p:grpSpPr>
        <p:grpSp>
          <p:nvGrpSpPr>
            <p:cNvPr id="104" name="Google Shape;104;g38b9ec8ee33_0_49"/>
            <p:cNvGrpSpPr/>
            <p:nvPr/>
          </p:nvGrpSpPr>
          <p:grpSpPr>
            <a:xfrm>
              <a:off x="213271" y="167576"/>
              <a:ext cx="21125497" cy="11482093"/>
              <a:chOff x="0" y="0"/>
              <a:chExt cx="14104351" cy="7665972"/>
            </a:xfrm>
          </p:grpSpPr>
          <p:sp>
            <p:nvSpPr>
              <p:cNvPr id="105" name="Google Shape;105;g38b9ec8ee33_0_49"/>
              <p:cNvSpPr/>
              <p:nvPr/>
            </p:nvSpPr>
            <p:spPr>
              <a:xfrm>
                <a:off x="31750" y="31750"/>
                <a:ext cx="14040851" cy="7602471"/>
              </a:xfrm>
              <a:custGeom>
                <a:rect b="b" l="l" r="r" t="t"/>
                <a:pathLst>
                  <a:path extrusionOk="0" h="7602471" w="14040851">
                    <a:moveTo>
                      <a:pt x="13948141" y="7602471"/>
                    </a:moveTo>
                    <a:lnTo>
                      <a:pt x="92710" y="7602471"/>
                    </a:lnTo>
                    <a:cubicBezTo>
                      <a:pt x="41910" y="7602471"/>
                      <a:pt x="0" y="7560561"/>
                      <a:pt x="0" y="7509761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946871" y="0"/>
                    </a:lnTo>
                    <a:cubicBezTo>
                      <a:pt x="13997671" y="0"/>
                      <a:pt x="14039582" y="41910"/>
                      <a:pt x="14039582" y="92710"/>
                    </a:cubicBezTo>
                    <a:lnTo>
                      <a:pt x="14039582" y="7508491"/>
                    </a:lnTo>
                    <a:cubicBezTo>
                      <a:pt x="14040851" y="7560561"/>
                      <a:pt x="13998941" y="7602471"/>
                      <a:pt x="13948141" y="76024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g38b9ec8ee33_0_49"/>
              <p:cNvSpPr/>
              <p:nvPr/>
            </p:nvSpPr>
            <p:spPr>
              <a:xfrm>
                <a:off x="0" y="0"/>
                <a:ext cx="14104351" cy="7665972"/>
              </a:xfrm>
              <a:custGeom>
                <a:rect b="b" l="l" r="r" t="t"/>
                <a:pathLst>
                  <a:path extrusionOk="0" h="7665972" w="14104351">
                    <a:moveTo>
                      <a:pt x="13979891" y="59690"/>
                    </a:moveTo>
                    <a:cubicBezTo>
                      <a:pt x="14015451" y="59690"/>
                      <a:pt x="14044661" y="88900"/>
                      <a:pt x="14044661" y="124460"/>
                    </a:cubicBezTo>
                    <a:lnTo>
                      <a:pt x="14044661" y="7541511"/>
                    </a:lnTo>
                    <a:cubicBezTo>
                      <a:pt x="14044661" y="7577072"/>
                      <a:pt x="14015451" y="7606281"/>
                      <a:pt x="13979891" y="7606281"/>
                    </a:cubicBezTo>
                    <a:lnTo>
                      <a:pt x="124460" y="7606281"/>
                    </a:lnTo>
                    <a:cubicBezTo>
                      <a:pt x="88900" y="7606281"/>
                      <a:pt x="59690" y="7577072"/>
                      <a:pt x="59690" y="7541511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79891" y="59690"/>
                    </a:lnTo>
                    <a:moveTo>
                      <a:pt x="13979891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541511"/>
                    </a:lnTo>
                    <a:cubicBezTo>
                      <a:pt x="0" y="7610091"/>
                      <a:pt x="55880" y="7665972"/>
                      <a:pt x="124460" y="7665972"/>
                    </a:cubicBezTo>
                    <a:lnTo>
                      <a:pt x="13979891" y="7665972"/>
                    </a:lnTo>
                    <a:cubicBezTo>
                      <a:pt x="14048471" y="7665972"/>
                      <a:pt x="14104351" y="7610091"/>
                      <a:pt x="14104351" y="7541511"/>
                    </a:cubicBezTo>
                    <a:lnTo>
                      <a:pt x="14104351" y="124460"/>
                    </a:lnTo>
                    <a:cubicBezTo>
                      <a:pt x="14104351" y="55880"/>
                      <a:pt x="14048471" y="0"/>
                      <a:pt x="139798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7" name="Google Shape;107;g38b9ec8ee33_0_49"/>
            <p:cNvGrpSpPr/>
            <p:nvPr/>
          </p:nvGrpSpPr>
          <p:grpSpPr>
            <a:xfrm>
              <a:off x="0" y="0"/>
              <a:ext cx="21046564" cy="11381147"/>
              <a:chOff x="0" y="0"/>
              <a:chExt cx="14051652" cy="7598576"/>
            </a:xfrm>
          </p:grpSpPr>
          <p:sp>
            <p:nvSpPr>
              <p:cNvPr id="108" name="Google Shape;108;g38b9ec8ee33_0_49"/>
              <p:cNvSpPr/>
              <p:nvPr/>
            </p:nvSpPr>
            <p:spPr>
              <a:xfrm>
                <a:off x="31750" y="31750"/>
                <a:ext cx="13988152" cy="7535076"/>
              </a:xfrm>
              <a:custGeom>
                <a:rect b="b" l="l" r="r" t="t"/>
                <a:pathLst>
                  <a:path extrusionOk="0" h="7535076" w="13988152">
                    <a:moveTo>
                      <a:pt x="13895442" y="7535076"/>
                    </a:moveTo>
                    <a:lnTo>
                      <a:pt x="92710" y="7535076"/>
                    </a:lnTo>
                    <a:cubicBezTo>
                      <a:pt x="41910" y="7535076"/>
                      <a:pt x="0" y="7493165"/>
                      <a:pt x="0" y="7442365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894172" y="0"/>
                    </a:lnTo>
                    <a:cubicBezTo>
                      <a:pt x="13944972" y="0"/>
                      <a:pt x="13986883" y="41910"/>
                      <a:pt x="13986883" y="92710"/>
                    </a:cubicBezTo>
                    <a:lnTo>
                      <a:pt x="13986883" y="7441095"/>
                    </a:lnTo>
                    <a:cubicBezTo>
                      <a:pt x="13988152" y="7493165"/>
                      <a:pt x="13946242" y="7535076"/>
                      <a:pt x="13895442" y="75350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g38b9ec8ee33_0_49"/>
              <p:cNvSpPr/>
              <p:nvPr/>
            </p:nvSpPr>
            <p:spPr>
              <a:xfrm>
                <a:off x="0" y="0"/>
                <a:ext cx="14051652" cy="7598576"/>
              </a:xfrm>
              <a:custGeom>
                <a:rect b="b" l="l" r="r" t="t"/>
                <a:pathLst>
                  <a:path extrusionOk="0" h="7598576" w="14051652">
                    <a:moveTo>
                      <a:pt x="13927192" y="59690"/>
                    </a:moveTo>
                    <a:cubicBezTo>
                      <a:pt x="13962752" y="59690"/>
                      <a:pt x="13991963" y="88900"/>
                      <a:pt x="13991963" y="124460"/>
                    </a:cubicBezTo>
                    <a:lnTo>
                      <a:pt x="13991963" y="7474116"/>
                    </a:lnTo>
                    <a:cubicBezTo>
                      <a:pt x="13991963" y="7509676"/>
                      <a:pt x="13962752" y="7538886"/>
                      <a:pt x="13927192" y="7538886"/>
                    </a:cubicBezTo>
                    <a:lnTo>
                      <a:pt x="124460" y="7538886"/>
                    </a:lnTo>
                    <a:cubicBezTo>
                      <a:pt x="88900" y="7538886"/>
                      <a:pt x="59690" y="7509676"/>
                      <a:pt x="59690" y="7474116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27192" y="59690"/>
                    </a:lnTo>
                    <a:moveTo>
                      <a:pt x="13927192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474116"/>
                    </a:lnTo>
                    <a:cubicBezTo>
                      <a:pt x="0" y="7542695"/>
                      <a:pt x="55880" y="7598576"/>
                      <a:pt x="124460" y="7598576"/>
                    </a:cubicBezTo>
                    <a:lnTo>
                      <a:pt x="13927192" y="7598576"/>
                    </a:lnTo>
                    <a:cubicBezTo>
                      <a:pt x="13995772" y="7598576"/>
                      <a:pt x="14051652" y="7542695"/>
                      <a:pt x="14051652" y="7474116"/>
                    </a:cubicBezTo>
                    <a:lnTo>
                      <a:pt x="14051652" y="124460"/>
                    </a:lnTo>
                    <a:cubicBezTo>
                      <a:pt x="14051652" y="55880"/>
                      <a:pt x="13995772" y="0"/>
                      <a:pt x="139271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0" name="Google Shape;110;g38b9ec8ee33_0_49"/>
          <p:cNvSpPr/>
          <p:nvPr/>
        </p:nvSpPr>
        <p:spPr>
          <a:xfrm>
            <a:off x="2031965" y="485346"/>
            <a:ext cx="14474700" cy="10782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/>
              <a:t>DESENVOLVIMENTO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38b9ec8ee33_0_49"/>
          <p:cNvSpPr txBox="1"/>
          <p:nvPr/>
        </p:nvSpPr>
        <p:spPr>
          <a:xfrm>
            <a:off x="670493" y="2247900"/>
            <a:ext cx="16626900" cy="6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xxxxx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g38b9ec8ee33_0_61"/>
          <p:cNvGrpSpPr/>
          <p:nvPr/>
        </p:nvGrpSpPr>
        <p:grpSpPr>
          <a:xfrm>
            <a:off x="457200" y="1847375"/>
            <a:ext cx="17450844" cy="7092318"/>
            <a:chOff x="0" y="0"/>
            <a:chExt cx="21338768" cy="11649669"/>
          </a:xfrm>
        </p:grpSpPr>
        <p:grpSp>
          <p:nvGrpSpPr>
            <p:cNvPr id="117" name="Google Shape;117;g38b9ec8ee33_0_61"/>
            <p:cNvGrpSpPr/>
            <p:nvPr/>
          </p:nvGrpSpPr>
          <p:grpSpPr>
            <a:xfrm>
              <a:off x="213271" y="167576"/>
              <a:ext cx="21125497" cy="11482093"/>
              <a:chOff x="0" y="0"/>
              <a:chExt cx="14104351" cy="7665972"/>
            </a:xfrm>
          </p:grpSpPr>
          <p:sp>
            <p:nvSpPr>
              <p:cNvPr id="118" name="Google Shape;118;g38b9ec8ee33_0_61"/>
              <p:cNvSpPr/>
              <p:nvPr/>
            </p:nvSpPr>
            <p:spPr>
              <a:xfrm>
                <a:off x="31750" y="31750"/>
                <a:ext cx="14040851" cy="7602471"/>
              </a:xfrm>
              <a:custGeom>
                <a:rect b="b" l="l" r="r" t="t"/>
                <a:pathLst>
                  <a:path extrusionOk="0" h="7602471" w="14040851">
                    <a:moveTo>
                      <a:pt x="13948141" y="7602471"/>
                    </a:moveTo>
                    <a:lnTo>
                      <a:pt x="92710" y="7602471"/>
                    </a:lnTo>
                    <a:cubicBezTo>
                      <a:pt x="41910" y="7602471"/>
                      <a:pt x="0" y="7560561"/>
                      <a:pt x="0" y="7509761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946871" y="0"/>
                    </a:lnTo>
                    <a:cubicBezTo>
                      <a:pt x="13997671" y="0"/>
                      <a:pt x="14039582" y="41910"/>
                      <a:pt x="14039582" y="92710"/>
                    </a:cubicBezTo>
                    <a:lnTo>
                      <a:pt x="14039582" y="7508491"/>
                    </a:lnTo>
                    <a:cubicBezTo>
                      <a:pt x="14040851" y="7560561"/>
                      <a:pt x="13998941" y="7602471"/>
                      <a:pt x="13948141" y="76024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g38b9ec8ee33_0_61"/>
              <p:cNvSpPr/>
              <p:nvPr/>
            </p:nvSpPr>
            <p:spPr>
              <a:xfrm>
                <a:off x="0" y="0"/>
                <a:ext cx="14104351" cy="7665972"/>
              </a:xfrm>
              <a:custGeom>
                <a:rect b="b" l="l" r="r" t="t"/>
                <a:pathLst>
                  <a:path extrusionOk="0" h="7665972" w="14104351">
                    <a:moveTo>
                      <a:pt x="13979891" y="59690"/>
                    </a:moveTo>
                    <a:cubicBezTo>
                      <a:pt x="14015451" y="59690"/>
                      <a:pt x="14044661" y="88900"/>
                      <a:pt x="14044661" y="124460"/>
                    </a:cubicBezTo>
                    <a:lnTo>
                      <a:pt x="14044661" y="7541511"/>
                    </a:lnTo>
                    <a:cubicBezTo>
                      <a:pt x="14044661" y="7577072"/>
                      <a:pt x="14015451" y="7606281"/>
                      <a:pt x="13979891" y="7606281"/>
                    </a:cubicBezTo>
                    <a:lnTo>
                      <a:pt x="124460" y="7606281"/>
                    </a:lnTo>
                    <a:cubicBezTo>
                      <a:pt x="88900" y="7606281"/>
                      <a:pt x="59690" y="7577072"/>
                      <a:pt x="59690" y="7541511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79891" y="59690"/>
                    </a:lnTo>
                    <a:moveTo>
                      <a:pt x="13979891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541511"/>
                    </a:lnTo>
                    <a:cubicBezTo>
                      <a:pt x="0" y="7610091"/>
                      <a:pt x="55880" y="7665972"/>
                      <a:pt x="124460" y="7665972"/>
                    </a:cubicBezTo>
                    <a:lnTo>
                      <a:pt x="13979891" y="7665972"/>
                    </a:lnTo>
                    <a:cubicBezTo>
                      <a:pt x="14048471" y="7665972"/>
                      <a:pt x="14104351" y="7610091"/>
                      <a:pt x="14104351" y="7541511"/>
                    </a:cubicBezTo>
                    <a:lnTo>
                      <a:pt x="14104351" y="124460"/>
                    </a:lnTo>
                    <a:cubicBezTo>
                      <a:pt x="14104351" y="55880"/>
                      <a:pt x="14048471" y="0"/>
                      <a:pt x="139798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0" name="Google Shape;120;g38b9ec8ee33_0_61"/>
            <p:cNvGrpSpPr/>
            <p:nvPr/>
          </p:nvGrpSpPr>
          <p:grpSpPr>
            <a:xfrm>
              <a:off x="0" y="0"/>
              <a:ext cx="21046564" cy="11381147"/>
              <a:chOff x="0" y="0"/>
              <a:chExt cx="14051652" cy="7598576"/>
            </a:xfrm>
          </p:grpSpPr>
          <p:sp>
            <p:nvSpPr>
              <p:cNvPr id="121" name="Google Shape;121;g38b9ec8ee33_0_61"/>
              <p:cNvSpPr/>
              <p:nvPr/>
            </p:nvSpPr>
            <p:spPr>
              <a:xfrm>
                <a:off x="31750" y="31750"/>
                <a:ext cx="13988152" cy="7535076"/>
              </a:xfrm>
              <a:custGeom>
                <a:rect b="b" l="l" r="r" t="t"/>
                <a:pathLst>
                  <a:path extrusionOk="0" h="7535076" w="13988152">
                    <a:moveTo>
                      <a:pt x="13895442" y="7535076"/>
                    </a:moveTo>
                    <a:lnTo>
                      <a:pt x="92710" y="7535076"/>
                    </a:lnTo>
                    <a:cubicBezTo>
                      <a:pt x="41910" y="7535076"/>
                      <a:pt x="0" y="7493165"/>
                      <a:pt x="0" y="7442365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894172" y="0"/>
                    </a:lnTo>
                    <a:cubicBezTo>
                      <a:pt x="13944972" y="0"/>
                      <a:pt x="13986883" y="41910"/>
                      <a:pt x="13986883" y="92710"/>
                    </a:cubicBezTo>
                    <a:lnTo>
                      <a:pt x="13986883" y="7441095"/>
                    </a:lnTo>
                    <a:cubicBezTo>
                      <a:pt x="13988152" y="7493165"/>
                      <a:pt x="13946242" y="7535076"/>
                      <a:pt x="13895442" y="75350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g38b9ec8ee33_0_61"/>
              <p:cNvSpPr/>
              <p:nvPr/>
            </p:nvSpPr>
            <p:spPr>
              <a:xfrm>
                <a:off x="0" y="0"/>
                <a:ext cx="14051652" cy="7598576"/>
              </a:xfrm>
              <a:custGeom>
                <a:rect b="b" l="l" r="r" t="t"/>
                <a:pathLst>
                  <a:path extrusionOk="0" h="7598576" w="14051652">
                    <a:moveTo>
                      <a:pt x="13927192" y="59690"/>
                    </a:moveTo>
                    <a:cubicBezTo>
                      <a:pt x="13962752" y="59690"/>
                      <a:pt x="13991963" y="88900"/>
                      <a:pt x="13991963" y="124460"/>
                    </a:cubicBezTo>
                    <a:lnTo>
                      <a:pt x="13991963" y="7474116"/>
                    </a:lnTo>
                    <a:cubicBezTo>
                      <a:pt x="13991963" y="7509676"/>
                      <a:pt x="13962752" y="7538886"/>
                      <a:pt x="13927192" y="7538886"/>
                    </a:cubicBezTo>
                    <a:lnTo>
                      <a:pt x="124460" y="7538886"/>
                    </a:lnTo>
                    <a:cubicBezTo>
                      <a:pt x="88900" y="7538886"/>
                      <a:pt x="59690" y="7509676"/>
                      <a:pt x="59690" y="7474116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27192" y="59690"/>
                    </a:lnTo>
                    <a:moveTo>
                      <a:pt x="13927192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474116"/>
                    </a:lnTo>
                    <a:cubicBezTo>
                      <a:pt x="0" y="7542695"/>
                      <a:pt x="55880" y="7598576"/>
                      <a:pt x="124460" y="7598576"/>
                    </a:cubicBezTo>
                    <a:lnTo>
                      <a:pt x="13927192" y="7598576"/>
                    </a:lnTo>
                    <a:cubicBezTo>
                      <a:pt x="13995772" y="7598576"/>
                      <a:pt x="14051652" y="7542695"/>
                      <a:pt x="14051652" y="7474116"/>
                    </a:cubicBezTo>
                    <a:lnTo>
                      <a:pt x="14051652" y="124460"/>
                    </a:lnTo>
                    <a:cubicBezTo>
                      <a:pt x="14051652" y="55880"/>
                      <a:pt x="13995772" y="0"/>
                      <a:pt x="139271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3" name="Google Shape;123;g38b9ec8ee33_0_61"/>
          <p:cNvSpPr/>
          <p:nvPr/>
        </p:nvSpPr>
        <p:spPr>
          <a:xfrm>
            <a:off x="2031965" y="485346"/>
            <a:ext cx="14474700" cy="10782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/>
              <a:t>CONSIDERAÇÕES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38b9ec8ee33_0_61"/>
          <p:cNvSpPr txBox="1"/>
          <p:nvPr/>
        </p:nvSpPr>
        <p:spPr>
          <a:xfrm>
            <a:off x="670493" y="2247900"/>
            <a:ext cx="16626900" cy="6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xxxxx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g38b9ec8ee33_0_73"/>
          <p:cNvGrpSpPr/>
          <p:nvPr/>
        </p:nvGrpSpPr>
        <p:grpSpPr>
          <a:xfrm>
            <a:off x="457200" y="1847375"/>
            <a:ext cx="17450844" cy="7092318"/>
            <a:chOff x="0" y="0"/>
            <a:chExt cx="21338768" cy="11649669"/>
          </a:xfrm>
        </p:grpSpPr>
        <p:grpSp>
          <p:nvGrpSpPr>
            <p:cNvPr id="130" name="Google Shape;130;g38b9ec8ee33_0_73"/>
            <p:cNvGrpSpPr/>
            <p:nvPr/>
          </p:nvGrpSpPr>
          <p:grpSpPr>
            <a:xfrm>
              <a:off x="213271" y="167576"/>
              <a:ext cx="21125497" cy="11482093"/>
              <a:chOff x="0" y="0"/>
              <a:chExt cx="14104351" cy="7665972"/>
            </a:xfrm>
          </p:grpSpPr>
          <p:sp>
            <p:nvSpPr>
              <p:cNvPr id="131" name="Google Shape;131;g38b9ec8ee33_0_73"/>
              <p:cNvSpPr/>
              <p:nvPr/>
            </p:nvSpPr>
            <p:spPr>
              <a:xfrm>
                <a:off x="31750" y="31750"/>
                <a:ext cx="14040851" cy="7602471"/>
              </a:xfrm>
              <a:custGeom>
                <a:rect b="b" l="l" r="r" t="t"/>
                <a:pathLst>
                  <a:path extrusionOk="0" h="7602471" w="14040851">
                    <a:moveTo>
                      <a:pt x="13948141" y="7602471"/>
                    </a:moveTo>
                    <a:lnTo>
                      <a:pt x="92710" y="7602471"/>
                    </a:lnTo>
                    <a:cubicBezTo>
                      <a:pt x="41910" y="7602471"/>
                      <a:pt x="0" y="7560561"/>
                      <a:pt x="0" y="7509761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946871" y="0"/>
                    </a:lnTo>
                    <a:cubicBezTo>
                      <a:pt x="13997671" y="0"/>
                      <a:pt x="14039582" y="41910"/>
                      <a:pt x="14039582" y="92710"/>
                    </a:cubicBezTo>
                    <a:lnTo>
                      <a:pt x="14039582" y="7508491"/>
                    </a:lnTo>
                    <a:cubicBezTo>
                      <a:pt x="14040851" y="7560561"/>
                      <a:pt x="13998941" y="7602471"/>
                      <a:pt x="13948141" y="76024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g38b9ec8ee33_0_73"/>
              <p:cNvSpPr/>
              <p:nvPr/>
            </p:nvSpPr>
            <p:spPr>
              <a:xfrm>
                <a:off x="0" y="0"/>
                <a:ext cx="14104351" cy="7665972"/>
              </a:xfrm>
              <a:custGeom>
                <a:rect b="b" l="l" r="r" t="t"/>
                <a:pathLst>
                  <a:path extrusionOk="0" h="7665972" w="14104351">
                    <a:moveTo>
                      <a:pt x="13979891" y="59690"/>
                    </a:moveTo>
                    <a:cubicBezTo>
                      <a:pt x="14015451" y="59690"/>
                      <a:pt x="14044661" y="88900"/>
                      <a:pt x="14044661" y="124460"/>
                    </a:cubicBezTo>
                    <a:lnTo>
                      <a:pt x="14044661" y="7541511"/>
                    </a:lnTo>
                    <a:cubicBezTo>
                      <a:pt x="14044661" y="7577072"/>
                      <a:pt x="14015451" y="7606281"/>
                      <a:pt x="13979891" y="7606281"/>
                    </a:cubicBezTo>
                    <a:lnTo>
                      <a:pt x="124460" y="7606281"/>
                    </a:lnTo>
                    <a:cubicBezTo>
                      <a:pt x="88900" y="7606281"/>
                      <a:pt x="59690" y="7577072"/>
                      <a:pt x="59690" y="7541511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79891" y="59690"/>
                    </a:lnTo>
                    <a:moveTo>
                      <a:pt x="13979891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541511"/>
                    </a:lnTo>
                    <a:cubicBezTo>
                      <a:pt x="0" y="7610091"/>
                      <a:pt x="55880" y="7665972"/>
                      <a:pt x="124460" y="7665972"/>
                    </a:cubicBezTo>
                    <a:lnTo>
                      <a:pt x="13979891" y="7665972"/>
                    </a:lnTo>
                    <a:cubicBezTo>
                      <a:pt x="14048471" y="7665972"/>
                      <a:pt x="14104351" y="7610091"/>
                      <a:pt x="14104351" y="7541511"/>
                    </a:cubicBezTo>
                    <a:lnTo>
                      <a:pt x="14104351" y="124460"/>
                    </a:lnTo>
                    <a:cubicBezTo>
                      <a:pt x="14104351" y="55880"/>
                      <a:pt x="14048471" y="0"/>
                      <a:pt x="139798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3" name="Google Shape;133;g38b9ec8ee33_0_73"/>
            <p:cNvGrpSpPr/>
            <p:nvPr/>
          </p:nvGrpSpPr>
          <p:grpSpPr>
            <a:xfrm>
              <a:off x="0" y="0"/>
              <a:ext cx="21046564" cy="11381147"/>
              <a:chOff x="0" y="0"/>
              <a:chExt cx="14051652" cy="7598576"/>
            </a:xfrm>
          </p:grpSpPr>
          <p:sp>
            <p:nvSpPr>
              <p:cNvPr id="134" name="Google Shape;134;g38b9ec8ee33_0_73"/>
              <p:cNvSpPr/>
              <p:nvPr/>
            </p:nvSpPr>
            <p:spPr>
              <a:xfrm>
                <a:off x="31750" y="31750"/>
                <a:ext cx="13988152" cy="7535076"/>
              </a:xfrm>
              <a:custGeom>
                <a:rect b="b" l="l" r="r" t="t"/>
                <a:pathLst>
                  <a:path extrusionOk="0" h="7535076" w="13988152">
                    <a:moveTo>
                      <a:pt x="13895442" y="7535076"/>
                    </a:moveTo>
                    <a:lnTo>
                      <a:pt x="92710" y="7535076"/>
                    </a:lnTo>
                    <a:cubicBezTo>
                      <a:pt x="41910" y="7535076"/>
                      <a:pt x="0" y="7493165"/>
                      <a:pt x="0" y="7442365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3894172" y="0"/>
                    </a:lnTo>
                    <a:cubicBezTo>
                      <a:pt x="13944972" y="0"/>
                      <a:pt x="13986883" y="41910"/>
                      <a:pt x="13986883" y="92710"/>
                    </a:cubicBezTo>
                    <a:lnTo>
                      <a:pt x="13986883" y="7441095"/>
                    </a:lnTo>
                    <a:cubicBezTo>
                      <a:pt x="13988152" y="7493165"/>
                      <a:pt x="13946242" y="7535076"/>
                      <a:pt x="13895442" y="75350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g38b9ec8ee33_0_73"/>
              <p:cNvSpPr/>
              <p:nvPr/>
            </p:nvSpPr>
            <p:spPr>
              <a:xfrm>
                <a:off x="0" y="0"/>
                <a:ext cx="14051652" cy="7598576"/>
              </a:xfrm>
              <a:custGeom>
                <a:rect b="b" l="l" r="r" t="t"/>
                <a:pathLst>
                  <a:path extrusionOk="0" h="7598576" w="14051652">
                    <a:moveTo>
                      <a:pt x="13927192" y="59690"/>
                    </a:moveTo>
                    <a:cubicBezTo>
                      <a:pt x="13962752" y="59690"/>
                      <a:pt x="13991963" y="88900"/>
                      <a:pt x="13991963" y="124460"/>
                    </a:cubicBezTo>
                    <a:lnTo>
                      <a:pt x="13991963" y="7474116"/>
                    </a:lnTo>
                    <a:cubicBezTo>
                      <a:pt x="13991963" y="7509676"/>
                      <a:pt x="13962752" y="7538886"/>
                      <a:pt x="13927192" y="7538886"/>
                    </a:cubicBezTo>
                    <a:lnTo>
                      <a:pt x="124460" y="7538886"/>
                    </a:lnTo>
                    <a:cubicBezTo>
                      <a:pt x="88900" y="7538886"/>
                      <a:pt x="59690" y="7509676"/>
                      <a:pt x="59690" y="7474116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3927192" y="59690"/>
                    </a:lnTo>
                    <a:moveTo>
                      <a:pt x="13927192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7474116"/>
                    </a:lnTo>
                    <a:cubicBezTo>
                      <a:pt x="0" y="7542695"/>
                      <a:pt x="55880" y="7598576"/>
                      <a:pt x="124460" y="7598576"/>
                    </a:cubicBezTo>
                    <a:lnTo>
                      <a:pt x="13927192" y="7598576"/>
                    </a:lnTo>
                    <a:cubicBezTo>
                      <a:pt x="13995772" y="7598576"/>
                      <a:pt x="14051652" y="7542695"/>
                      <a:pt x="14051652" y="7474116"/>
                    </a:cubicBezTo>
                    <a:lnTo>
                      <a:pt x="14051652" y="124460"/>
                    </a:lnTo>
                    <a:cubicBezTo>
                      <a:pt x="14051652" y="55880"/>
                      <a:pt x="13995772" y="0"/>
                      <a:pt x="139271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36" name="Google Shape;136;g38b9ec8ee33_0_73"/>
          <p:cNvSpPr/>
          <p:nvPr/>
        </p:nvSpPr>
        <p:spPr>
          <a:xfrm>
            <a:off x="2031965" y="485346"/>
            <a:ext cx="14474700" cy="10782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/>
              <a:t>REFERÊNCIAS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38b9ec8ee33_0_73"/>
          <p:cNvSpPr txBox="1"/>
          <p:nvPr/>
        </p:nvSpPr>
        <p:spPr>
          <a:xfrm>
            <a:off x="670493" y="2247900"/>
            <a:ext cx="16626900" cy="6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xxxxx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